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10" autoAdjust="0"/>
  </p:normalViewPr>
  <p:slideViewPr>
    <p:cSldViewPr>
      <p:cViewPr>
        <p:scale>
          <a:sx n="80" d="100"/>
          <a:sy n="80" d="100"/>
        </p:scale>
        <p:origin x="-1086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2930-5FAB-4F1F-ACED-5B1A404FC38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97F4-7001-40D4-A80F-355FF0F84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20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2930-5FAB-4F1F-ACED-5B1A404FC38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97F4-7001-40D4-A80F-355FF0F84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2930-5FAB-4F1F-ACED-5B1A404FC38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97F4-7001-40D4-A80F-355FF0F84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62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2930-5FAB-4F1F-ACED-5B1A404FC38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97F4-7001-40D4-A80F-355FF0F84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52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2930-5FAB-4F1F-ACED-5B1A404FC38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97F4-7001-40D4-A80F-355FF0F84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38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2930-5FAB-4F1F-ACED-5B1A404FC38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97F4-7001-40D4-A80F-355FF0F84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3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2930-5FAB-4F1F-ACED-5B1A404FC38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97F4-7001-40D4-A80F-355FF0F84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0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2930-5FAB-4F1F-ACED-5B1A404FC38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97F4-7001-40D4-A80F-355FF0F84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82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2930-5FAB-4F1F-ACED-5B1A404FC38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97F4-7001-40D4-A80F-355FF0F84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1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2930-5FAB-4F1F-ACED-5B1A404FC38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97F4-7001-40D4-A80F-355FF0F84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43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2930-5FAB-4F1F-ACED-5B1A404FC38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97F4-7001-40D4-A80F-355FF0F84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0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C2930-5FAB-4F1F-ACED-5B1A404FC38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F97F4-7001-40D4-A80F-355FF0F84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67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детский сад №14 «Солнышко» города Алушты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512168"/>
          </a:xfrm>
        </p:spPr>
        <p:txBody>
          <a:bodyPr>
            <a:normAutofit fontScale="55000" lnSpcReduction="20000"/>
          </a:bodyPr>
          <a:lstStyle/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«ДРУЖНАЯ СЕМЕЙКА»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 ОСИПОВА Г.В.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492896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3600" dirty="0">
                <a:solidFill>
                  <a:srgbClr val="FF0000"/>
                </a:solidFill>
              </a:rPr>
              <a:t>Юные </a:t>
            </a:r>
            <a:r>
              <a:rPr lang="ru-RU" sz="3600">
                <a:solidFill>
                  <a:srgbClr val="FF0000"/>
                </a:solidFill>
              </a:rPr>
              <a:t>почитатели </a:t>
            </a:r>
            <a:r>
              <a:rPr lang="ru-RU" sz="3600" smtClean="0">
                <a:solidFill>
                  <a:srgbClr val="FF0000"/>
                </a:solidFill>
              </a:rPr>
              <a:t>поэзии»</a:t>
            </a:r>
            <a:endParaRPr lang="ru-RU" sz="3600" dirty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HP\Desktop\ec32ca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16116"/>
            <a:ext cx="6912768" cy="278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7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В ДЕТСКОМ САДУ ОТВОДИТСЯ ЧТЕНИЮ ХУДОЖЕСТВЕННЫХ ПРОИЗВЕДЕНИЙ, А ИМЕННО СКАЗКАМ. СКАЗКИ – ЭТО УЧЕБНИКИ ПО КОТОРЫМ ДЕТИ УЧАТСЯ ЖИТЬ. СОДЕРЖАНИЕ СКАЗОК -ЖИЗНЕННЫЙ ОПЫТ МНОГИХ ПОКОЛЕНИЙ. В СКАЗКАХ РЕБЯТА ПОЗНАЮТ УРОКИ БЕЗОПАСНОСТИ. СЛУШАЯ  НАРОДНЫЕ СКАЗКИ, ИГРАЯ В НИХ ДОШКОЛЬНИКИ  ПРОЖИВАЮТ СИТУАЦИИ И ПРОБЛЕМЫ, С КОТОРЫМИ ПРИДЕТСЯ СТОЛКНУТЬСЯ В РЕАЛЬНОЙ ЖИЗНИ.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P\Desktop\фото подготовительная Гуля\IMG_20190215_155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2839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фото подготовительная Гуля\IMG_20181207_1545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1044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95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P\Desktop\фото подготовительная Гуля\IMG_20190114_1555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1" y="476672"/>
            <a:ext cx="4245936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P\Desktop\фото подготовительная Гуля\IMG_20190114_1556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708412" cy="494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2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ЧТЕНИИ ХУДОЖЕСТВЕННЫХ ПРОИЗВЕДЕНИЙ ДЕТИ ЗНАКОМЯТСЯ СО МНОГИМИ ДЕТСКИМИ ПИСАТЕЛЯМИ, УЗНАЮТ МНОГО ИНТЕРЕСНОГО ОБ  ИХ ТВОРЧЕСТВЕ.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575160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P\Desktop\фото подготовительная Гуля\IMG_20181016_1547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1044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IMG_20190214_1707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78" y="1556792"/>
            <a:ext cx="389008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1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СЛУШАЯ БЫЛИНЫ, ПРЕДАНИЯ,  ЛЕГЕНДЫ ДЕТИ УЗНАЮТ ОБ  ИСТОРИИ НАШЕГО ГОСУДАРСТВА.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P\Desktop\IMG_20190215_155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95" y="1556792"/>
            <a:ext cx="436654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\Desktop\IMG_20190215_1557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25" y="1556793"/>
            <a:ext cx="432836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2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СКАЗКИ  О ЖИВОТНЫХ В.Г. СУТЕЕВА И РАССКАЗЫ О ПРИРОДЕ В.В.БИАНКИ,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 СЛАДКОВА. СПОСОБСТВУЮТ РАЗВИТИЮ У ДЕТЕЙ ПОЗНАВАТЕЛЬНЫХ ПРОЦЕССОВ, ФОРМИРОВАНИЮ НРАВСТВЕННЫХ КАЧЕСТВ, ЛЮБВИ К ОКРУЖАЮЩЕМУ МИРУ.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600200"/>
            <a:ext cx="4032448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HP\Desktop\фото подготовительная Гуля\IMG_20181018_1554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840445" cy="456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\Desktop\фото подготовительная Гуля\IMG_20190215_160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69" y="1556792"/>
            <a:ext cx="4190518" cy="453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2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124" y="260648"/>
            <a:ext cx="8229600" cy="122413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HP\Desktop\96089445-1024x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78930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3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131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Муниципальное дошкольное образовательное учреждение  детский сад №14 «Солнышко» города Алушты</vt:lpstr>
      <vt:lpstr>БОЛЬШОЕ ЗНАЧЕНИЕ В ДЕТСКОМ САДУ ОТВОДИТСЯ ЧТЕНИЮ ХУДОЖЕСТВЕННЫХ ПРОИЗВЕДЕНИЙ, А ИМЕННО СКАЗКАМ. СКАЗКИ – ЭТО УЧЕБНИКИ ПО КОТОРЫМ ДЕТИ УЧАТСЯ ЖИТЬ. СОДЕРЖАНИЕ СКАЗОК -ЖИЗНЕННЫЙ ОПЫТ МНОГИХ ПОКОЛЕНИЙ. В СКАЗКАХ РЕБЯТА ПОЗНАЮТ УРОКИ БЕЗОПАСНОСТИ. СЛУШАЯ  НАРОДНЫЕ СКАЗКИ, ИГРАЯ В НИХ ДОШКОЛЬНИКИ  ПРОЖИВАЮТ СИТУАЦИИ И ПРОБЛЕМЫ, С КОТОРЫМИ ПРИДЕТСЯ СТОЛКНУТЬСЯ В РЕАЛЬНОЙ ЖИЗНИ.</vt:lpstr>
      <vt:lpstr>Презентация PowerPoint</vt:lpstr>
      <vt:lpstr>ПРИ ЧТЕНИИ ХУДОЖЕСТВЕННЫХ ПРОИЗВЕДЕНИЙ ДЕТИ ЗНАКОМЯТСЯ СО МНОГИМИ ДЕТСКИМИ ПИСАТЕЛЯМИ, УЗНАЮТ МНОГО ИНТЕРЕСНОГО ОБ  ИХ ТВОРЧЕСТВЕ.</vt:lpstr>
      <vt:lpstr>СЛУШАЯ БЫЛИНЫ, ПРЕДАНИЯ,  ЛЕГЕНДЫ ДЕТИ УЗНАЮТ ОБ  ИСТОРИИ НАШЕГО ГОСУДАРСТВА. </vt:lpstr>
      <vt:lpstr> СКАЗКИ  О ЖИВОТНЫХ В.Г. СУТЕЕВА И РАССКАЗЫ О ПРИРОДЕ В.В.БИАНКИ, Н. СЛАДКОВА. СПОСОБСТВУЮТ РАЗВИТИЮ У ДЕТЕЙ ПОЗНАВАТЕЛЬНЫХ ПРОЦЕССОВ, ФОРМИРОВАНИЮ НРАВСТВЕННЫХ КАЧЕСТВ, ЛЮБВИ К ОКРУЖАЮЩЕМУ МИРУ.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Муниципальное дошкольное образовательное учреждение  детский сад №14 «Солнышко» города Алушты</dc:title>
  <dc:creator>HP</dc:creator>
  <cp:lastModifiedBy>Солнышко</cp:lastModifiedBy>
  <cp:revision>34</cp:revision>
  <dcterms:created xsi:type="dcterms:W3CDTF">2019-02-15T20:59:41Z</dcterms:created>
  <dcterms:modified xsi:type="dcterms:W3CDTF">2019-02-28T12:45:59Z</dcterms:modified>
</cp:coreProperties>
</file>