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CF4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CF4F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00967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ОДИН И МНОГО</a:t>
            </a:r>
            <a:endParaRPr lang="ru-RU" sz="44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571612"/>
            <a:ext cx="4143404" cy="38576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14554"/>
            <a:ext cx="2786082" cy="1962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928934"/>
            <a:ext cx="2152664" cy="1471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142984"/>
            <a:ext cx="2143140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643446"/>
            <a:ext cx="2143140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7968" t="40312" r="61822" b="41875"/>
          <a:stretch>
            <a:fillRect/>
          </a:stretch>
        </p:blipFill>
        <p:spPr bwMode="auto">
          <a:xfrm>
            <a:off x="785786" y="2214554"/>
            <a:ext cx="2500330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/>
          <p:nvPr/>
        </p:nvPicPr>
        <p:blipFill>
          <a:blip r:embed="rId2" cstate="print"/>
          <a:srcRect l="7968" t="40312" r="61822" b="41875"/>
          <a:stretch>
            <a:fillRect/>
          </a:stretch>
        </p:blipFill>
        <p:spPr bwMode="auto">
          <a:xfrm>
            <a:off x="4857752" y="1500174"/>
            <a:ext cx="1643074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/>
          <p:nvPr/>
        </p:nvPicPr>
        <p:blipFill>
          <a:blip r:embed="rId2" cstate="print"/>
          <a:srcRect l="7968" t="40312" r="61822" b="41875"/>
          <a:stretch>
            <a:fillRect/>
          </a:stretch>
        </p:blipFill>
        <p:spPr bwMode="auto">
          <a:xfrm>
            <a:off x="4929190" y="3000372"/>
            <a:ext cx="1643074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/>
          <p:nvPr/>
        </p:nvPicPr>
        <p:blipFill>
          <a:blip r:embed="rId2" cstate="print"/>
          <a:srcRect l="7968" t="40312" r="61822" b="41875"/>
          <a:stretch>
            <a:fillRect/>
          </a:stretch>
        </p:blipFill>
        <p:spPr bwMode="auto">
          <a:xfrm>
            <a:off x="7000892" y="2285992"/>
            <a:ext cx="1643074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4348" t="3196" r="49999" b="67124"/>
          <a:stretch>
            <a:fillRect/>
          </a:stretch>
        </p:blipFill>
        <p:spPr bwMode="auto">
          <a:xfrm>
            <a:off x="428596" y="2000240"/>
            <a:ext cx="2857520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/>
          <p:nvPr/>
        </p:nvPicPr>
        <p:blipFill>
          <a:blip r:embed="rId2" cstate="print"/>
          <a:srcRect l="4348" t="3196" r="49999" b="67124"/>
          <a:stretch>
            <a:fillRect/>
          </a:stretch>
        </p:blipFill>
        <p:spPr bwMode="auto">
          <a:xfrm>
            <a:off x="4572000" y="1214422"/>
            <a:ext cx="2000264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/>
          <p:nvPr/>
        </p:nvPicPr>
        <p:blipFill>
          <a:blip r:embed="rId2" cstate="print"/>
          <a:srcRect l="4348" t="3196" r="49999" b="67124"/>
          <a:stretch>
            <a:fillRect/>
          </a:stretch>
        </p:blipFill>
        <p:spPr bwMode="auto">
          <a:xfrm>
            <a:off x="4572000" y="3643314"/>
            <a:ext cx="2000264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/>
          <p:nvPr/>
        </p:nvPicPr>
        <p:blipFill>
          <a:blip r:embed="rId2" cstate="print"/>
          <a:srcRect l="4348" t="3196" r="49999" b="67124"/>
          <a:stretch>
            <a:fillRect/>
          </a:stretch>
        </p:blipFill>
        <p:spPr bwMode="auto">
          <a:xfrm>
            <a:off x="6858016" y="2571744"/>
            <a:ext cx="2000264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53261" t="3196" r="2717" b="67123"/>
          <a:stretch>
            <a:fillRect/>
          </a:stretch>
        </p:blipFill>
        <p:spPr bwMode="auto">
          <a:xfrm>
            <a:off x="428596" y="2285992"/>
            <a:ext cx="2500330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/>
          <p:nvPr/>
        </p:nvPicPr>
        <p:blipFill>
          <a:blip r:embed="rId2" cstate="print"/>
          <a:srcRect l="53261" t="3196" r="2717" b="67123"/>
          <a:stretch>
            <a:fillRect/>
          </a:stretch>
        </p:blipFill>
        <p:spPr bwMode="auto">
          <a:xfrm>
            <a:off x="4643438" y="1428736"/>
            <a:ext cx="1928826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/>
          <p:nvPr/>
        </p:nvPicPr>
        <p:blipFill>
          <a:blip r:embed="rId2" cstate="print"/>
          <a:srcRect l="53261" t="3196" r="2717" b="67123"/>
          <a:stretch>
            <a:fillRect/>
          </a:stretch>
        </p:blipFill>
        <p:spPr bwMode="auto">
          <a:xfrm>
            <a:off x="6929454" y="2786058"/>
            <a:ext cx="1928826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/>
          <p:nvPr/>
        </p:nvPicPr>
        <p:blipFill>
          <a:blip r:embed="rId2" cstate="print"/>
          <a:srcRect l="53261" t="3196" r="2717" b="67123"/>
          <a:stretch>
            <a:fillRect/>
          </a:stretch>
        </p:blipFill>
        <p:spPr bwMode="auto">
          <a:xfrm>
            <a:off x="4714876" y="4000504"/>
            <a:ext cx="1928826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4348" t="35160" r="50000" b="35160"/>
          <a:stretch>
            <a:fillRect/>
          </a:stretch>
        </p:blipFill>
        <p:spPr bwMode="auto">
          <a:xfrm>
            <a:off x="642910" y="2357430"/>
            <a:ext cx="2786082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/>
          <p:nvPr/>
        </p:nvPicPr>
        <p:blipFill>
          <a:blip r:embed="rId2" cstate="print"/>
          <a:srcRect l="4348" t="35160" r="50000" b="35160"/>
          <a:stretch>
            <a:fillRect/>
          </a:stretch>
        </p:blipFill>
        <p:spPr bwMode="auto">
          <a:xfrm>
            <a:off x="4572000" y="1428736"/>
            <a:ext cx="2000264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/>
          <p:nvPr/>
        </p:nvPicPr>
        <p:blipFill>
          <a:blip r:embed="rId2" cstate="print"/>
          <a:srcRect l="4348" t="35160" r="50000" b="35160"/>
          <a:stretch>
            <a:fillRect/>
          </a:stretch>
        </p:blipFill>
        <p:spPr bwMode="auto">
          <a:xfrm>
            <a:off x="6858016" y="2928934"/>
            <a:ext cx="2000264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/>
          <p:nvPr/>
        </p:nvPicPr>
        <p:blipFill>
          <a:blip r:embed="rId2" cstate="print"/>
          <a:srcRect l="4348" t="35160" r="50000" b="35160"/>
          <a:stretch>
            <a:fillRect/>
          </a:stretch>
        </p:blipFill>
        <p:spPr bwMode="auto">
          <a:xfrm>
            <a:off x="4643438" y="4286256"/>
            <a:ext cx="2000264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4348" t="67123" r="50000" b="3196"/>
          <a:stretch>
            <a:fillRect/>
          </a:stretch>
        </p:blipFill>
        <p:spPr bwMode="auto">
          <a:xfrm>
            <a:off x="357158" y="2285992"/>
            <a:ext cx="2786082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/>
          <p:nvPr/>
        </p:nvPicPr>
        <p:blipFill>
          <a:blip r:embed="rId2" cstate="print"/>
          <a:srcRect l="4348" t="67123" r="50000" b="3196"/>
          <a:stretch>
            <a:fillRect/>
          </a:stretch>
        </p:blipFill>
        <p:spPr bwMode="auto">
          <a:xfrm>
            <a:off x="6858016" y="2643182"/>
            <a:ext cx="2000264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/>
          <p:nvPr/>
        </p:nvPicPr>
        <p:blipFill>
          <a:blip r:embed="rId2" cstate="print"/>
          <a:srcRect l="4348" t="67123" r="50000" b="3196"/>
          <a:stretch>
            <a:fillRect/>
          </a:stretch>
        </p:blipFill>
        <p:spPr bwMode="auto">
          <a:xfrm>
            <a:off x="4643438" y="1285860"/>
            <a:ext cx="2000264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/>
          <p:nvPr/>
        </p:nvPicPr>
        <p:blipFill>
          <a:blip r:embed="rId2" cstate="print"/>
          <a:srcRect l="4348" t="67123" r="50000" b="3196"/>
          <a:stretch>
            <a:fillRect/>
          </a:stretch>
        </p:blipFill>
        <p:spPr bwMode="auto">
          <a:xfrm>
            <a:off x="4643438" y="4071942"/>
            <a:ext cx="2000264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b="9139"/>
          <a:stretch>
            <a:fillRect/>
          </a:stretch>
        </p:blipFill>
        <p:spPr bwMode="auto">
          <a:xfrm>
            <a:off x="285720" y="2500306"/>
            <a:ext cx="3143272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/>
          <p:nvPr/>
        </p:nvPicPr>
        <p:blipFill>
          <a:blip r:embed="rId2" cstate="print"/>
          <a:srcRect b="9139"/>
          <a:stretch>
            <a:fillRect/>
          </a:stretch>
        </p:blipFill>
        <p:spPr bwMode="auto">
          <a:xfrm>
            <a:off x="6500826" y="2786058"/>
            <a:ext cx="2428892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/>
          <p:nvPr/>
        </p:nvPicPr>
        <p:blipFill>
          <a:blip r:embed="rId2" cstate="print"/>
          <a:srcRect b="9139"/>
          <a:stretch>
            <a:fillRect/>
          </a:stretch>
        </p:blipFill>
        <p:spPr bwMode="auto">
          <a:xfrm>
            <a:off x="4143372" y="1428736"/>
            <a:ext cx="2214578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/>
          <p:nvPr/>
        </p:nvPicPr>
        <p:blipFill>
          <a:blip r:embed="rId2" cstate="print"/>
          <a:srcRect b="9139"/>
          <a:stretch>
            <a:fillRect/>
          </a:stretch>
        </p:blipFill>
        <p:spPr bwMode="auto">
          <a:xfrm>
            <a:off x="4071934" y="4643446"/>
            <a:ext cx="2357454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38091" t="43125" r="31698" b="41875"/>
          <a:stretch>
            <a:fillRect/>
          </a:stretch>
        </p:blipFill>
        <p:spPr bwMode="auto">
          <a:xfrm>
            <a:off x="571472" y="2357430"/>
            <a:ext cx="2857520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/>
          <p:nvPr/>
        </p:nvPicPr>
        <p:blipFill>
          <a:blip r:embed="rId2" cstate="print"/>
          <a:srcRect l="38091" t="43125" r="31698" b="41875"/>
          <a:stretch>
            <a:fillRect/>
          </a:stretch>
        </p:blipFill>
        <p:spPr bwMode="auto">
          <a:xfrm>
            <a:off x="5286380" y="1571612"/>
            <a:ext cx="1857388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/>
          <p:nvPr/>
        </p:nvPicPr>
        <p:blipFill>
          <a:blip r:embed="rId2" cstate="print"/>
          <a:srcRect l="38091" t="43125" r="31698" b="41875"/>
          <a:stretch>
            <a:fillRect/>
          </a:stretch>
        </p:blipFill>
        <p:spPr bwMode="auto">
          <a:xfrm>
            <a:off x="7286644" y="2928934"/>
            <a:ext cx="1785950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/>
          <p:nvPr/>
        </p:nvPicPr>
        <p:blipFill>
          <a:blip r:embed="rId2" cstate="print"/>
          <a:srcRect l="38091" t="43125" r="31698" b="41875"/>
          <a:stretch>
            <a:fillRect/>
          </a:stretch>
        </p:blipFill>
        <p:spPr bwMode="auto">
          <a:xfrm>
            <a:off x="5286380" y="4143380"/>
            <a:ext cx="1857388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 l="53261" t="35160" r="2717" b="35160"/>
          <a:stretch>
            <a:fillRect/>
          </a:stretch>
        </p:blipFill>
        <p:spPr bwMode="auto">
          <a:xfrm>
            <a:off x="785786" y="2214554"/>
            <a:ext cx="3000396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/>
          <p:nvPr/>
        </p:nvPicPr>
        <p:blipFill>
          <a:blip r:embed="rId2" cstate="print"/>
          <a:srcRect l="53261" t="35160" r="2717" b="35160"/>
          <a:stretch>
            <a:fillRect/>
          </a:stretch>
        </p:blipFill>
        <p:spPr bwMode="auto">
          <a:xfrm>
            <a:off x="7072330" y="2786058"/>
            <a:ext cx="1928826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/>
          <p:nvPr/>
        </p:nvPicPr>
        <p:blipFill>
          <a:blip r:embed="rId2" cstate="print"/>
          <a:srcRect l="53261" t="35160" r="2717" b="35160"/>
          <a:stretch>
            <a:fillRect/>
          </a:stretch>
        </p:blipFill>
        <p:spPr bwMode="auto">
          <a:xfrm>
            <a:off x="4786314" y="1071546"/>
            <a:ext cx="1928826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/>
          <p:nvPr/>
        </p:nvPicPr>
        <p:blipFill>
          <a:blip r:embed="rId2" cstate="print"/>
          <a:srcRect l="53261" t="35160" r="2717" b="35160"/>
          <a:stretch>
            <a:fillRect/>
          </a:stretch>
        </p:blipFill>
        <p:spPr bwMode="auto">
          <a:xfrm>
            <a:off x="4857752" y="4286256"/>
            <a:ext cx="1928826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3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ОДИН И МНОГО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ОДИН И МНОГО</dc:title>
  <dc:creator>Юрий</dc:creator>
  <cp:lastModifiedBy>Юрий</cp:lastModifiedBy>
  <cp:revision>5</cp:revision>
  <dcterms:created xsi:type="dcterms:W3CDTF">2011-12-15T08:22:11Z</dcterms:created>
  <dcterms:modified xsi:type="dcterms:W3CDTF">2011-12-21T03:35:08Z</dcterms:modified>
</cp:coreProperties>
</file>