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30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3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98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9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83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6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4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5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3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7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0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7848E5E-291A-4131-8C96-27F59BD95743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2DA4D16-C5A4-4ACD-8988-A356155A1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2" y="1412776"/>
            <a:ext cx="6602795" cy="5274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406640" cy="19659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iama Nueva" panose="02000603000000000000" pitchFamily="2" charset="-52"/>
              </a:rPr>
              <a:t>Рекомендации родителям.</a:t>
            </a:r>
            <a:br>
              <a:rPr lang="ru-RU" b="1" dirty="0" smtClean="0">
                <a:solidFill>
                  <a:srgbClr val="FF0000"/>
                </a:solidFill>
                <a:latin typeface="Miama Nueva" panose="02000603000000000000" pitchFamily="2" charset="-52"/>
              </a:rPr>
            </a:br>
            <a:r>
              <a:rPr lang="ru-RU" b="1" dirty="0" smtClean="0">
                <a:solidFill>
                  <a:srgbClr val="FF0000"/>
                </a:solidFill>
                <a:latin typeface="Miama Nueva" panose="02000603000000000000" pitchFamily="2" charset="-52"/>
              </a:rPr>
              <a:t>Режим дня дошкольника.</a:t>
            </a:r>
            <a:endParaRPr lang="ru-RU" b="1" dirty="0">
              <a:solidFill>
                <a:srgbClr val="FF0000"/>
              </a:solidFill>
              <a:latin typeface="Miama Nueva" panose="02000603000000000000" pitchFamily="2" charset="-52"/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49076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  <a:latin typeface="Miama Nueva" panose="02000603000000000000" pitchFamily="2" charset="-52"/>
              </a:rPr>
              <a:t>СПАСИБО ЗА ВНИМАНИЕ!</a:t>
            </a:r>
            <a:endParaRPr lang="ru-RU" sz="6000" b="1" dirty="0">
              <a:solidFill>
                <a:srgbClr val="92D050"/>
              </a:solidFill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780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60648"/>
            <a:ext cx="4143372" cy="65973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Приучая детей к определенному режиму, к выполнению гигиенических требований, мы создаем у них полезные для организма навыки и тем самым сохраняем их здоровье.</a:t>
            </a:r>
            <a:b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Твердый режим дня, установленный в соответствии с возрастными особенностями детей, — одно из существенных условий нормального физического развития ребенка.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3553729" cy="5227742"/>
          </a:xfrm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214290"/>
            <a:ext cx="3929058" cy="6286543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  <a:latin typeface="Comic Sans MS" pitchFamily="66" charset="0"/>
              </a:rPr>
              <a:t>Основное требование к режиму — это точность во времени и правильное чередование, смена одних видов деятельности другими.</a:t>
            </a:r>
            <a:br>
              <a:rPr lang="ru-RU" sz="2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Comic Sans MS" pitchFamily="66" charset="0"/>
              </a:rPr>
              <a:t>  Должно быть установлено время, когда ребенок ложится спать, встает, ест, гуляет, выполняет несложные, посильные для него обязанности.    Время это необходимо точно соблюдать.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8" y="908720"/>
            <a:ext cx="4595143" cy="4595143"/>
          </a:xfrm>
        </p:spPr>
      </p:pic>
    </p:spTree>
  </p:cSld>
  <p:clrMapOvr>
    <a:masterClrMapping/>
  </p:clrMapOvr>
  <p:transition spd="med"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74" y="571480"/>
            <a:ext cx="518004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3714744" cy="67413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Сон.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Только во время сна ребенок получает полный отдых.                                Сон должен быть достаточно продолжительным: дети 3—4 лет спят 14 часов в сутки, 5—6 лет — 13 часов, 7—8 лет — 12 часов. Из этого времени необходимо, особенно для младших детей, выделить часа полтора для дневного сна.                     Дети должны ложиться не позднее 8—9 часов вечера. </a:t>
            </a:r>
          </a:p>
          <a:p>
            <a:endParaRPr lang="ru-RU" b="1" dirty="0"/>
          </a:p>
        </p:txBody>
      </p:sp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29088" y="1872854"/>
            <a:ext cx="4149725" cy="311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3857620" cy="6741367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  Питание.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Дети получают питание 4—5 раз в день.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Первая еда дается через полчаса, во всяком случае не позднее чем через час после пробуждения ребенка, а последняя — часа за полтора до сна.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Между приемами пищи должны быть установлены промежутки в 3—4 часа, их надо строго соблюдать.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Наиболее сытная еда дается в обед, менее сытная — на ужин.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571867" cy="6643709"/>
          </a:xfrm>
        </p:spPr>
        <p:txBody>
          <a:bodyPr/>
          <a:lstStyle/>
          <a:p>
            <a:pPr algn="ctr"/>
            <a:r>
              <a:rPr lang="ru-RU" sz="2400" u="sng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endParaRPr lang="ru-RU" sz="24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  Прогулки.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Как бы точно ни соблюдалось время сна и еды, режим нельзя признать правильным, если в нем не предусмотрено время для прогулки.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Чем больше времени дети проводят на открытом воздухе, тем они здоровее.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8" y="1945474"/>
            <a:ext cx="4149725" cy="2967053"/>
          </a:xfrm>
          <a:prstGeom prst="rect">
            <a:avLst/>
          </a:prstGeom>
        </p:spPr>
      </p:pic>
    </p:spTree>
  </p:cSld>
  <p:clrMapOvr>
    <a:masterClrMapping/>
  </p:clrMapOvr>
  <p:transition spd="med" advClick="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9938" y="1524000"/>
            <a:ext cx="324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4214810" cy="63093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rgbClr val="008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Прогулки – это важно!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 Дети должны проводить на свежем воздухе как можно больше времени, чтобы быть здоровыми и крепкими. </a:t>
            </a:r>
          </a:p>
          <a:p>
            <a:pPr algn="ctr"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  В летнее время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дети могут находится более 6 часов в день на улице, а в </a:t>
            </a:r>
            <a:r>
              <a:rPr lang="ru-RU" sz="2000" b="1" u="sng" dirty="0" smtClean="0">
                <a:solidFill>
                  <a:srgbClr val="FF0000"/>
                </a:solidFill>
                <a:latin typeface="Comic Sans MS" pitchFamily="66" charset="0"/>
              </a:rPr>
              <a:t>осеннее и зимнее время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дети должны быть на воздухе не менее 4 часов.        Лучшее время для прогулок с детьми — между завтраком и обедом (2—2 1/2 часа) и после дневного сна, до ужина (1 1/2—2 часа). В сильные морозы длительность прогулок несколько сокращается. </a:t>
            </a:r>
          </a:p>
          <a:p>
            <a:endParaRPr lang="ru-RU" sz="2200" dirty="0"/>
          </a:p>
        </p:txBody>
      </p:sp>
    </p:spTree>
  </p:cSld>
  <p:clrMapOvr>
    <a:masterClrMapping/>
  </p:clrMapOvr>
  <p:transition spd="med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29088" y="1644173"/>
            <a:ext cx="4149725" cy="356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3" y="357166"/>
            <a:ext cx="3251232" cy="6143667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Причиной отмены прогулки для здорового ребенка могут быть исключительные обстоятельства: проливной дождь, большой мороз с сильным ветром.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23"/>
          <a:stretch>
            <a:fillRect/>
          </a:stretch>
        </p:blipFill>
        <p:spPr bwMode="auto">
          <a:xfrm>
            <a:off x="3575050" y="928671"/>
            <a:ext cx="5283230" cy="408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643305" cy="664371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sz="2200" b="1" dirty="0" smtClean="0">
                <a:solidFill>
                  <a:srgbClr val="FF0000"/>
                </a:solidFill>
                <a:latin typeface="Comic Sans MS" pitchFamily="66" charset="0"/>
              </a:rPr>
              <a:t>На опыте работы детских садов установлено, что дети дошкольного возраста, приученные к ежедневным прогулкам, могут гулять и при температуре 20—25° мороза, если нет сильного ветра и если они одеты соответственно погоде.</a:t>
            </a:r>
            <a:br>
              <a:rPr lang="ru-RU" sz="2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Comic Sans MS" pitchFamily="66" charset="0"/>
              </a:rPr>
              <a:t>  На прогулку в холодные зимние дни дети должны выходить в теплом пальто, шапке с наушниками, валенках и теплых варежках или перчатках.</a:t>
            </a:r>
            <a:endParaRPr lang="ru-RU" sz="2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62</TotalTime>
  <Words>380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Comic Sans MS</vt:lpstr>
      <vt:lpstr>Corbel</vt:lpstr>
      <vt:lpstr>Miama Nueva</vt:lpstr>
      <vt:lpstr>Segoe Print</vt:lpstr>
      <vt:lpstr>Базис</vt:lpstr>
      <vt:lpstr>Рекомендации родителям. Режим дня дошкольника.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родителям. Режим дня дошкольника.</dc:title>
  <dc:creator>User</dc:creator>
  <cp:lastModifiedBy>Пользователь Windows</cp:lastModifiedBy>
  <cp:revision>10</cp:revision>
  <dcterms:created xsi:type="dcterms:W3CDTF">2012-02-10T15:14:02Z</dcterms:created>
  <dcterms:modified xsi:type="dcterms:W3CDTF">2018-11-08T20:24:38Z</dcterms:modified>
</cp:coreProperties>
</file>