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3EC4B-36A8-4BAE-A635-8D8BD7C974FF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59B6-E3D8-4B54-ACE8-4427C7073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79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3EC4B-36A8-4BAE-A635-8D8BD7C974FF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59B6-E3D8-4B54-ACE8-4427C7073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9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3EC4B-36A8-4BAE-A635-8D8BD7C974FF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59B6-E3D8-4B54-ACE8-4427C7073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4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3EC4B-36A8-4BAE-A635-8D8BD7C974FF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59B6-E3D8-4B54-ACE8-4427C7073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99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3EC4B-36A8-4BAE-A635-8D8BD7C974FF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59B6-E3D8-4B54-ACE8-4427C7073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4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3EC4B-36A8-4BAE-A635-8D8BD7C974FF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59B6-E3D8-4B54-ACE8-4427C7073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58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3EC4B-36A8-4BAE-A635-8D8BD7C974FF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59B6-E3D8-4B54-ACE8-4427C7073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25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3EC4B-36A8-4BAE-A635-8D8BD7C974FF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59B6-E3D8-4B54-ACE8-4427C7073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81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3EC4B-36A8-4BAE-A635-8D8BD7C974FF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59B6-E3D8-4B54-ACE8-4427C7073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67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3EC4B-36A8-4BAE-A635-8D8BD7C974FF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59B6-E3D8-4B54-ACE8-4427C7073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72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3EC4B-36A8-4BAE-A635-8D8BD7C974FF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59B6-E3D8-4B54-ACE8-4427C7073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35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3EC4B-36A8-4BAE-A635-8D8BD7C974FF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D59B6-E3D8-4B54-ACE8-4427C7073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51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HP\Desktop\1092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2899"/>
            <a:ext cx="9467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620688"/>
            <a:ext cx="770485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Муниципальное дошкольное образовательное учреждение 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детский сад №14 «Солнышко» города Алушты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5590502"/>
            <a:ext cx="2160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ВОСПИТАТЕЛЬ: ОСИПОВА Г. В.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9" y="2852936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          </a:t>
            </a:r>
            <a: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«СПАСЕНИЕ  ЛУКА И ЧЕСНОКА»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ПОДГОТОВИТЕЛЬНАЯ  ГРУППА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HP\Desktop\cafcdc54a18cfe1f9b2f27bc9089e1b6--vegetable-illustration-garlic-illustr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06742"/>
            <a:ext cx="2239709" cy="180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P\Desktop\depositphotos_3419150-stock-illustration-on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01509"/>
            <a:ext cx="1980219" cy="211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903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HP\Desktop\1092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620689"/>
            <a:ext cx="7416824" cy="2897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Лук и чеснок нужно есть как можно больше в свежем виде, эти овощи необходимы детскому организму круглый год, а особенно зимой и ранней весной. Ребята из подготовительной группы «Дружная семейка» решили посадить  лук и чеснок, но случилась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беда…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Королева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Простуда  напала на овощное царство , заточила в темницу весь лук ,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чеснок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 теперь в овощном царстве все болеют. 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Ребятам нужно спасти лук и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чеснок, вылечить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жителей овощного царства.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2051" name="Picture 3" descr="C:\Users\HP\Desktop\ЛУК\IMG_20190225_091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47610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930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HP\Desktop\1092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764704"/>
            <a:ext cx="741682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Трудна дорога в овощное царство, туда ведут следы красные (горячие следы болезни) и белые (следы здоровья), они идут через заколдованный лес;  ребятам пришлось выполнить игровые упражнения  «Подбери рифму» и «Один-много».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3075" name="Picture 3" descr="C:\Users\HP\Desktop\ЛУК\IMG_20190225_0911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2859782" cy="381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P\Desktop\ЛУК\IMG_20190225_091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09" y="3140968"/>
            <a:ext cx="3297520" cy="247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44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HP\Desktop\1092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692697"/>
            <a:ext cx="741682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А вот глубокая река, через которую нужно построить мост; наши дети очень дружные и с этим препятствием  справились быстро.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4099" name="Picture 3" descr="C:\Users\HP\Desktop\ЛУК\IMG_20190225_0913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48" y="1829128"/>
            <a:ext cx="7092280" cy="531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378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HP\Desktop\1092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48" y="0"/>
            <a:ext cx="9144000" cy="691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620688"/>
            <a:ext cx="792088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Наконец-то ребята добрались до замка Королевы Простуды. Вот и темница, а на ней три замка, чтобы рассеять злые чары нужно отгадать загадки про то, что необходимо луку и чесноку для роста и развития.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5123" name="Picture 3" descr="C:\Users\HP\Desktop\ЛУК\IMG_20190225_0915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312" y="1772816"/>
            <a:ext cx="3813887" cy="508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08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HP\Desktop\1092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9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620688"/>
            <a:ext cx="7416824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Дети с легкостью отгадали, что для роста лука и чеснока нужны вода, солнце и земля. А её величество Простуда испугалась и убежала. Можно приступать к посадке спасённых овощей..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6147" name="Picture 3" descr="C:\Users\HP\Desktop\ЛУК\IMG_20190225_0923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3343072" cy="445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P\Desktop\ЛУК\IMG_20190225_0921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75062"/>
            <a:ext cx="418795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215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HP\Desktop\1092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513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P\Desktop\ЛУК\IMG_20190225_0921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108171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707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HP\Desktop\1092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076"/>
            <a:ext cx="91654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HP\Desktop\ЛУК\IMG_20190225_1340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118" y="2708920"/>
            <a:ext cx="431390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052736"/>
            <a:ext cx="8496944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    </a:t>
            </a:r>
            <a:r>
              <a:rPr lang="ru-RU" sz="5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Спасибо </a:t>
            </a:r>
            <a:r>
              <a:rPr lang="ru-RU" sz="5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за внимание!</a:t>
            </a:r>
            <a:endParaRPr lang="ru-RU" sz="5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46188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248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41</cp:revision>
  <dcterms:created xsi:type="dcterms:W3CDTF">2019-03-02T17:15:26Z</dcterms:created>
  <dcterms:modified xsi:type="dcterms:W3CDTF">2019-03-02T19:02:19Z</dcterms:modified>
</cp:coreProperties>
</file>