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каждой вещи свое место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630209"/>
            <a:ext cx="1785950" cy="322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1" y="714356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00042"/>
            <a:ext cx="800105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14356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642918"/>
            <a:ext cx="757242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071546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480"/>
            <a:ext cx="778674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85787" y="714356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7" y="714356"/>
            <a:ext cx="78581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480"/>
            <a:ext cx="771530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857224" y="571480"/>
            <a:ext cx="778674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 каждой вещи свое место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каждой вещи свое место</dc:title>
  <dc:creator>Юрий</dc:creator>
  <cp:lastModifiedBy>Юрий</cp:lastModifiedBy>
  <cp:revision>5</cp:revision>
  <dcterms:created xsi:type="dcterms:W3CDTF">2011-11-18T14:41:09Z</dcterms:created>
  <dcterms:modified xsi:type="dcterms:W3CDTF">2012-09-17T02:23:10Z</dcterms:modified>
</cp:coreProperties>
</file>