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3" r:id="rId6"/>
    <p:sldId id="264" r:id="rId7"/>
    <p:sldId id="266" r:id="rId8"/>
    <p:sldId id="267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4B67-C3E2-4EE5-9225-5CCCEF3841BC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7C6E-3E75-4256-9E4E-8DD435FB0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C8CA-6D0B-4F4C-A109-43AAEFB0D795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B3D6-2079-4DD0-ABA0-AEF33F56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86FF-DC9B-4315-A9C6-733857B4CB33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CB38-4697-4422-AFAE-7D809EFFC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A02D-3DB5-47D7-A946-80F88105299D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F940-76FD-46C6-B6F9-D1C44538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5E27-42CC-4555-A6B4-5EA170A8BA20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1D00-3A59-4CF7-8B41-914DBB184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AC3E-444F-4AD0-8030-2D15A492EAC7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EC09-204F-4EF0-9D73-BAA131D1B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F414-24B4-42AE-BE13-1E2A15BF5E28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CBA4-11E6-4E44-A87F-C4BD79049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5DF3-D619-4BD1-B9C4-D0A3C1629253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38DD-F76D-4B35-B480-297B9C787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3EAD-BF7E-4DA6-A17B-ADEBC3B4C836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5476-A8A3-4E5D-A57F-606771FF5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2088-C1B4-47E7-B2B9-691764ED99E6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F460-FF06-4C82-BCD7-624D1CF9A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A496-9AAA-4FD0-BA1F-8D7ADB9C3635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4862-055F-4EAC-AA90-D8613755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8DC496-D296-4341-9563-072C841D5B02}" type="datetimeFigureOut">
              <a:rPr lang="ru-RU"/>
              <a:pPr>
                <a:defRPr/>
              </a:pPr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9881D-1CBA-4E34-8118-999AFC687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животные и их детеныши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714488"/>
            <a:ext cx="592935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57430"/>
            <a:ext cx="4429156" cy="41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500042"/>
            <a:ext cx="326707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71678"/>
            <a:ext cx="3143272" cy="414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6420" y="412729"/>
            <a:ext cx="3143271" cy="414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00240"/>
            <a:ext cx="3500462" cy="414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571480"/>
            <a:ext cx="321471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00306"/>
            <a:ext cx="4071966" cy="393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642918"/>
            <a:ext cx="3327403" cy="393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428868"/>
            <a:ext cx="3000396" cy="407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57166"/>
            <a:ext cx="264320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3116"/>
            <a:ext cx="421484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642918"/>
            <a:ext cx="36433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 r="6026" b="7661"/>
          <a:stretch>
            <a:fillRect/>
          </a:stretch>
        </p:blipFill>
        <p:spPr bwMode="auto">
          <a:xfrm>
            <a:off x="357158" y="2643182"/>
            <a:ext cx="4429156" cy="375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571480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00306"/>
            <a:ext cx="414340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14290"/>
            <a:ext cx="371476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 r="4722" b="6249"/>
          <a:stretch>
            <a:fillRect/>
          </a:stretch>
        </p:blipFill>
        <p:spPr bwMode="auto">
          <a:xfrm>
            <a:off x="285720" y="2357430"/>
            <a:ext cx="450059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85728"/>
            <a:ext cx="326136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их детеныши</dc:title>
  <dc:creator>Юрий</dc:creator>
  <cp:lastModifiedBy>Laptop</cp:lastModifiedBy>
  <cp:revision>17</cp:revision>
  <dcterms:created xsi:type="dcterms:W3CDTF">2011-12-18T13:20:46Z</dcterms:created>
  <dcterms:modified xsi:type="dcterms:W3CDTF">2019-12-14T09:34:33Z</dcterms:modified>
</cp:coreProperties>
</file>