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3" r:id="rId10"/>
    <p:sldId id="266" r:id="rId11"/>
    <p:sldId id="261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696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22FF-810F-4D88-AC04-351649AFC4D6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2F6515-368E-4541-93D7-B89EA4C258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22FF-810F-4D88-AC04-351649AFC4D6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F6515-368E-4541-93D7-B89EA4C258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22FF-810F-4D88-AC04-351649AFC4D6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F6515-368E-4541-93D7-B89EA4C258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5B22FF-810F-4D88-AC04-351649AFC4D6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32F6515-368E-4541-93D7-B89EA4C258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22FF-810F-4D88-AC04-351649AFC4D6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F6515-368E-4541-93D7-B89EA4C258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22FF-810F-4D88-AC04-351649AFC4D6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F6515-368E-4541-93D7-B89EA4C258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F6515-368E-4541-93D7-B89EA4C258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22FF-810F-4D88-AC04-351649AFC4D6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22FF-810F-4D88-AC04-351649AFC4D6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F6515-368E-4541-93D7-B89EA4C258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22FF-810F-4D88-AC04-351649AFC4D6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F6515-368E-4541-93D7-B89EA4C258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5B22FF-810F-4D88-AC04-351649AFC4D6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32F6515-368E-4541-93D7-B89EA4C258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22FF-810F-4D88-AC04-351649AFC4D6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2F6515-368E-4541-93D7-B89EA4C258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75B22FF-810F-4D88-AC04-351649AFC4D6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32F6515-368E-4541-93D7-B89EA4C258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ня\Desktop\Блокадный кусочек хлеба\f6f69a85b836c03bc248e1c24c4c82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00808"/>
            <a:ext cx="6336704" cy="3528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5301208"/>
            <a:ext cx="4046984" cy="1152128"/>
          </a:xfrm>
        </p:spPr>
        <p:txBody>
          <a:bodyPr/>
          <a:lstStyle/>
          <a:p>
            <a:pPr algn="r"/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МДОУ  детский сад</a:t>
            </a:r>
          </a:p>
          <a:p>
            <a:pPr algn="r"/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№14 города Алушты </a:t>
            </a:r>
            <a:endParaRPr lang="ru-RU" sz="1600" b="1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548680"/>
            <a:ext cx="8305800" cy="792088"/>
          </a:xfrm>
        </p:spPr>
        <p:txBody>
          <a:bodyPr/>
          <a:lstStyle/>
          <a:p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</a:rPr>
              <a:t>Блокадный кусочек хлеба</a:t>
            </a:r>
            <a:endParaRPr lang="ru-RU" sz="5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575044471199262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Piskarevskoye_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4059238" cy="3249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cxkr4jir7vw4owo8cogo004gsc0wok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779912" y="2287785"/>
            <a:ext cx="5364088" cy="4309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unnamed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88640"/>
            <a:ext cx="5400600" cy="648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unnam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916832"/>
            <a:ext cx="7776864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5212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125 блокадных грамм </a:t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с огнем и кровью пополам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5e2ef8d397d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8496944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-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16933566_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8784976" cy="640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78205804_0_0_2164_2048_600x600_80_0_1_4f046c428b32122377fe041fc5fcdef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3" y="188640"/>
            <a:ext cx="8784976" cy="648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eti-vojn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669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9571da32db7da039bafeb8ba2ac3e5d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8964488" cy="640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43608" y="2060848"/>
            <a:ext cx="7643192" cy="4035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шумите вокруг - он дышит,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живой еще, он все слышит...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из недр его вопли: "Хлеба!" -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седьмого доходят неба...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безжалостна эта твердь.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глядит из всех окон - смерть.</a:t>
            </a:r>
          </a:p>
          <a:p>
            <a:pPr>
              <a:buNone/>
            </a:pPr>
            <a:endParaRPr lang="ru-RU" sz="2400" b="1" dirty="0" smtClean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ru-RU" sz="2400" dirty="0" smtClean="0"/>
              <a:t>Ольга Берггольц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algn="r"/>
            <a:endParaRPr lang="ru-RU" sz="1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"Вот они 125 блокадных грамм, с огнём и кровью пополам”.</a:t>
            </a:r>
            <a:r>
              <a:rPr lang="ru-RU" sz="4400" b="1" dirty="0" smtClean="0">
                <a:solidFill>
                  <a:schemeClr val="bg1"/>
                </a:solidFill>
              </a:rPr>
              <a:t/>
            </a:r>
            <a:br>
              <a:rPr lang="ru-RU" sz="4400" b="1" dirty="0" smtClean="0">
                <a:solidFill>
                  <a:schemeClr val="bg1"/>
                </a:solidFill>
              </a:rPr>
            </a:b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ba8686fff8367d7bd16ee4cb64473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964488" cy="648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201</TotalTime>
  <Words>72</Words>
  <Application>Microsoft Office PowerPoint</Application>
  <PresentationFormat>Экран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Блокадный кусочек хлеба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"Вот они 125 блокадных грамм, с огнём и кровью пополам”. </vt:lpstr>
      <vt:lpstr>Презентация PowerPoint</vt:lpstr>
      <vt:lpstr>Презентация PowerPoint</vt:lpstr>
      <vt:lpstr>Презентация PowerPoint</vt:lpstr>
      <vt:lpstr>Презентация PowerPoint</vt:lpstr>
      <vt:lpstr>125 блокадных грамм  с огнем и кровью пополам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Блокадный кусочек хлеба</dc:title>
  <dc:creator>Таня</dc:creator>
  <cp:lastModifiedBy>Солнышко</cp:lastModifiedBy>
  <cp:revision>25</cp:revision>
  <dcterms:created xsi:type="dcterms:W3CDTF">2020-02-11T14:04:13Z</dcterms:created>
  <dcterms:modified xsi:type="dcterms:W3CDTF">2021-01-27T10:48:48Z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1173544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