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6" r:id="rId3"/>
    <p:sldId id="257" r:id="rId4"/>
    <p:sldId id="261" r:id="rId5"/>
    <p:sldId id="258" r:id="rId6"/>
    <p:sldId id="260" r:id="rId7"/>
    <p:sldId id="262" r:id="rId8"/>
    <p:sldId id="270" r:id="rId9"/>
    <p:sldId id="263" r:id="rId10"/>
    <p:sldId id="265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7" autoAdjust="0"/>
  </p:normalViewPr>
  <p:slideViewPr>
    <p:cSldViewPr>
      <p:cViewPr>
        <p:scale>
          <a:sx n="73" d="100"/>
          <a:sy n="73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4E4C3-DF0B-4990-9DFD-1100CCCA6FB6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8655-5FF9-48B7-B90B-285CAF1D7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9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8655-5FF9-48B7-B90B-285CAF1D7C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8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28A30C-798F-407F-90C7-7AB84356AC6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FE329A-BA4F-4207-AEA4-8AEF3EBBFF9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23762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«Музыкально-дидактические игры </a:t>
            </a:r>
            <a:r>
              <a:rPr lang="ru-RU" sz="3200" dirty="0" smtClean="0"/>
              <a:t>для р</a:t>
            </a:r>
            <a:r>
              <a:rPr lang="ru-RU" sz="3200" dirty="0" smtClean="0"/>
              <a:t>азвития вокально-хоровых </a:t>
            </a:r>
            <a:r>
              <a:rPr lang="ru-RU" sz="3200" dirty="0" smtClean="0"/>
              <a:t>навыков у детей дошкольного возраста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212976"/>
            <a:ext cx="5328592" cy="25922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</a:t>
            </a:r>
          </a:p>
          <a:p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узыкальный руководитель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Мулладжемиль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Ибрагимовна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435516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Музыкально-дидактические игры.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Упражнение на развитие выразительного исполнения песен, тембрового слуха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Вот так музыканты!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Рисунок 1" descr="ri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3117"/>
            <a:ext cx="3791222" cy="284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1828800"/>
            <a:ext cx="4191000" cy="435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Демонстрационный</a:t>
            </a:r>
            <a:r>
              <a:rPr lang="ru-RU" altLang="ru-RU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altLang="ru-RU" i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материал</a:t>
            </a:r>
            <a:endParaRPr lang="ru-RU" altLang="ru-RU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Карточки </a:t>
            </a: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с изображением музыкальных инструментов дудочки, колокольчика, барабана.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latin typeface="Tahoma"/>
                <a:ea typeface="Times New Roman"/>
              </a:rPr>
              <a:t>Описание.</a:t>
            </a:r>
            <a:br>
              <a:rPr lang="ru-RU" b="1" dirty="0">
                <a:solidFill>
                  <a:srgbClr val="000000"/>
                </a:solidFill>
                <a:latin typeface="Tahoma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</a:rPr>
              <a:t>Педагог предлагает спеть звуком дудочки, колокольчика, барабана в соответствии с характером звукообразования дудочка – плавным, протяжным, колокольчик – легким, подвижным, барабан – четким, бодрым. Используется на этапе выразительного исполнения песни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7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Игра на развитие ритмического слуха, правильного интонирования мелодии «Поющая гусеница».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ris0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17486"/>
            <a:ext cx="3733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14800" y="1600200"/>
            <a:ext cx="472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Фланелеграф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, обтянутый зеленым фетром; гусеница, состоящая из больших и маленьких кружочков, с обратной стороны которых приклеена липучка.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sz="1400" i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Раздаточный. 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Карточки с изображением головы гусеницы и кармашком для больших и меленьких кружочков по числу детей.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Ход.</a:t>
            </a:r>
            <a:br>
              <a:rPr lang="ru-RU" sz="1400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Педагог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: Дети, у нас в траве спряталась поющая гусеница. Чтобы она выползла, надо отгадать длинные и короткие звуки, и выложить ее большими и маленькими кружочками. (Дети выкладывают на </a:t>
            </a:r>
            <a:r>
              <a:rPr lang="ru-RU" sz="1400" dirty="0" err="1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фланелеграфе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, заданный ритм большими кружочками – длинные звуки, маленькими – короткие.)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Педагог: 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(Поет </a:t>
            </a:r>
            <a:r>
              <a:rPr lang="ru-RU" sz="1400" dirty="0" err="1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попевку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). Я – гусеница, петь люблю, по травке я ползу.</a:t>
            </a:r>
            <a:b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Я – гусеница, петь люблю, с ребятками дружу.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(Далее дети могут выкладывать у себя на карточках заданный ритм).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Для развития чистоты интонирования с помощью демонстрационного материала кружочки гусеницы выкладываются в высотном соотношении звуков.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83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924800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Дидактическое упражнение на развитие вокально-слуховой координации, расширения певческого диапазона «Музыкальная бабочка» («Музыкальные цветы»).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ris0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57579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0075" y="1828800"/>
            <a:ext cx="4352925" cy="456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Бабочка капроновая, прикрепленная к тонкой палочке; картонные объемные цветы, расположенные на </a:t>
            </a:r>
            <a:r>
              <a:rPr lang="ru-RU" sz="1400" dirty="0" err="1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фланелеграфе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в возрастающем по величине и цветовой гамме порядке.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sz="1400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Описание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. Детям предлагают пропеть с бабочкой движения мелодии от самой низкой ноты – большого красного цветка до пятой ступени вверх, вниз, показывая движение рукой. В дальнейшем можно каждый раз начинать с ноты повыше и допевать до самой высокой ноты – маленького фиолетового цветка. Игровой момент – Бабочка потеряла цветок – тонику, надо пропеть ее, чтобы помочь бабочке. В процессе упражнения использовать знакомые </a:t>
            </a:r>
            <a:r>
              <a:rPr lang="ru-RU" sz="1400" dirty="0" err="1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попевки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, упражнять над пением интонационно трудных частей мелодии в песнях.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270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696200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Упражнение на развитие музыкального слуха, плавного звукообразования, певческого дыхания, вокальную терапию «</a:t>
            </a:r>
            <a:r>
              <a:rPr lang="ru-RU" b="1" dirty="0" err="1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Лунтик</a:t>
            </a:r>
            <a:r>
              <a:rPr lang="ru-RU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и его друзья».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ris0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51244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3600" y="1905000"/>
            <a:ext cx="26670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Детям предлагают погулять с героями мультика и спеть мелодию на звук «О», «У», «И» и т.д.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867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“Музыкальное воспитание –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не воспитание музыканта,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прежде всего воспитание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человека”.</a:t>
            </a:r>
          </a:p>
          <a:p>
            <a:pPr marL="0" indent="0"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Сухомлинский В.А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dirty="0" smtClean="0"/>
              <a:t>	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Для развития музыкальности очень важен такой вид деятельности, как пение. Чтобы воспитать интерес к пению, развивать певческие навыки и музыкальные сенсорные способности, </a:t>
            </a:r>
            <a:r>
              <a:rPr lang="ru-RU" sz="28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можно использовать такие 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средства, как музыкально-дидактических игры и упражнения. Игра – самый близкий и доступный вид деятельности детей. Ценность этих игр в том, что они доступны детскому пониманию, вызывают интерес и желание участвовать в них. В результате в интересной и близкой для детей игровой форме у детей прививается интерес к пению и развиваются, необходимые в обучение детей пению музыкально-сенсорные способности, музыкальный слух, координация слуха и голоса, певческие навыки, а также дети получают знания об основах музыкальной грамоты.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09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087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dirty="0" smtClean="0"/>
              <a:t>	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Открыв для себя важность использования музыкально-дидактических игр и упражнений в процессе пения, я стала систематически использовать их в своей </a:t>
            </a:r>
            <a:r>
              <a:rPr lang="ru-RU" sz="2800" dirty="0" err="1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воспитательно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-образовательной работе, внедрив в том числе и свои дидактические разработки. Музыкально-дидактические игры и упражнения провожу в непосредственно образовательной деятельности, как отдельный вид и носят они обучающий, развивающий характер, после стараюсь вводить в группу для закрепления полученных знаний в самостоятельную деятельность детей. Использую для этого такие виды дидактических игр, как настольно-печатные игры и музыкально-дидактические пособия для упражнений. Музыкально-дидактические игры и упражнения я применяю уже с младшего возраста. В раннем возрасте, когда одной из задач ставится развитие первоначальных певческих интонаций, я использую игру «Угадай-ка» (Н.Г. Кононова) или «Музыкальное окошко» (З.Я. </a:t>
            </a:r>
            <a:r>
              <a:rPr lang="ru-RU" sz="2800" dirty="0" err="1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Роот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) в которой дети упражняются в звукоподражании.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62646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dirty="0" smtClean="0"/>
              <a:t>	</a:t>
            </a:r>
            <a:r>
              <a:rPr lang="ru-RU" sz="2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В младшем возрасте важно развивать правильное звукообразование (ненапряженное, некрикливое). У детей продолжают развивать первоначально певческие интонации. Для этого я применяю музыкально-дидактические игры и упражнения, </a:t>
            </a:r>
            <a:r>
              <a:rPr lang="ru-RU" sz="24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например</a:t>
            </a:r>
          </a:p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sz="24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«Кошка и котенок</a:t>
            </a:r>
            <a:r>
              <a:rPr lang="ru-RU" sz="24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лнышко\Desktop\Новая папка (2)\IMG_20190124_092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лнышко\Desktop\Новая папка (2)\IMG_20190124_092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048672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  <a:buClr>
                <a:srgbClr val="DE6C36"/>
              </a:buClr>
            </a:pPr>
            <a:r>
              <a:rPr lang="ru-RU" dirty="0" smtClean="0"/>
              <a:t>	</a:t>
            </a:r>
            <a:r>
              <a:rPr lang="ru-RU" sz="22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В любом возрасте необходимо уделять много внимания развитию у детей такого певческого навыка, как правильное дыхание. Этому способствуют такие игровые упражнения, как «Сдуем бабочку</a:t>
            </a:r>
            <a:r>
              <a:rPr lang="ru-RU" sz="22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», «</a:t>
            </a:r>
            <a:r>
              <a:rPr lang="ru-RU" sz="22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Машин торт» (Сдуем свечи с праздничного торта.), «Шарики – </a:t>
            </a:r>
            <a:r>
              <a:rPr lang="ru-RU" sz="2200" dirty="0" err="1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смешарики</a:t>
            </a:r>
            <a:r>
              <a:rPr lang="ru-RU" sz="22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» (Сдуем шарики.), «Сдуем листок», «Сдуем снежинку</a:t>
            </a:r>
            <a:r>
              <a:rPr lang="ru-RU" sz="22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».</a:t>
            </a:r>
          </a:p>
          <a:p>
            <a:pPr lvl="0"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  <a:buClr>
                <a:srgbClr val="DE6C36"/>
              </a:buClr>
            </a:pPr>
            <a:endParaRPr lang="ru-RU" sz="2200" dirty="0">
              <a:solidFill>
                <a:srgbClr val="000000"/>
              </a:solidFill>
              <a:latin typeface="Tahoma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  <a:buClr>
                <a:srgbClr val="DE6C36"/>
              </a:buClr>
            </a:pPr>
            <a:r>
              <a:rPr lang="ru-RU" sz="22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младшем, среднем возрасте для развития </a:t>
            </a:r>
            <a:r>
              <a:rPr lang="ru-RU" sz="2200" dirty="0" err="1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звуковысотного</a:t>
            </a:r>
            <a:r>
              <a:rPr lang="ru-RU" sz="22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слуха, я применяю следующие игры: «Песенка колокольчиков», «Птичьи голоса</a:t>
            </a:r>
            <a:r>
              <a:rPr lang="ru-RU" sz="22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»</a:t>
            </a:r>
            <a:endParaRPr lang="ru-RU" sz="3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9766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sz="2800" dirty="0" smtClean="0"/>
              <a:t>	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Развитию важного для любого возраста ритмического слуха, которое способствует формированию таких певческих хоровых навыков, как строй и ансамбль, способствуют такие игры и упражнения как: «Три медведя», «Колобок», «Теремок</a:t>
            </a:r>
            <a:r>
              <a:rPr lang="ru-RU" sz="28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», 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«Веселые гудки</a:t>
            </a:r>
            <a:r>
              <a:rPr lang="ru-RU" sz="28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», 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«Поющая гусеница», «Песенка дождя», с использованием раздаточного материала в виде полосок или других форм, изображений разной величины для демонстрации длинных и коротких звуков. </a:t>
            </a:r>
            <a:endParaRPr lang="ru-RU" sz="2800" dirty="0" smtClean="0">
              <a:solidFill>
                <a:srgbClr val="000000"/>
              </a:solidFill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sz="28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среднем, старшем возрасте для развития выразительного пения применяю игры и упражнения на развитие тембрового слуха – «Волк и семеро козлят», «Колокольчики Дан, Дон, Динь». На развитие ладового чувства – «Мажорная тучка», «Минорная тучка</a:t>
            </a:r>
            <a:r>
              <a:rPr lang="ru-RU" sz="28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»</a:t>
            </a:r>
          </a:p>
          <a:p>
            <a:pPr marL="0" indent="0"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На 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плавное, четкое или подвижное звукообразование упражнение «Ну и музыканты!», поиграем голосом на «дудочке», «барабане», «колокольчике», «Обведем голосом листочки» и т. д., музыкальные </a:t>
            </a:r>
            <a:r>
              <a:rPr lang="ru-RU" sz="28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узоры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ышко\Desktop\Новая папка (2)\IMG_20190124_100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37647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</a:rPr>
              <a:t>В старшем возрасте я упражняю детей в умении различать правильное и неправильное звучание, применяя те же игры на развитие ладового, </a:t>
            </a:r>
            <a:r>
              <a:rPr lang="ru-RU" dirty="0" err="1">
                <a:solidFill>
                  <a:srgbClr val="000000"/>
                </a:solidFill>
                <a:latin typeface="Tahoma"/>
                <a:ea typeface="Times New Roman"/>
              </a:rPr>
              <a:t>звуковысотного</a:t>
            </a: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</a:rPr>
              <a:t>, ритмического слуха, но с элементом путаницы. Таким образом у детей развиваются сенсорные способности, слуховой самоконтроль. </a:t>
            </a:r>
            <a:endParaRPr lang="ru-RU" dirty="0"/>
          </a:p>
        </p:txBody>
      </p:sp>
      <p:pic>
        <p:nvPicPr>
          <p:cNvPr id="2051" name="Picture 3" descr="C:\Users\Солнышко\Desktop\Новая папка (2)\IMG_20190124_100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14" y="3231288"/>
            <a:ext cx="4003586" cy="30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5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926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dirty="0" smtClean="0"/>
              <a:t> 	</a:t>
            </a:r>
          </a:p>
          <a:p>
            <a:pPr lvl="0">
              <a:lnSpc>
                <a:spcPct val="115000"/>
              </a:lnSpc>
              <a:spcBef>
                <a:spcPts val="975"/>
              </a:spcBef>
              <a:spcAft>
                <a:spcPts val="975"/>
              </a:spcAft>
              <a:buClr>
                <a:srgbClr val="DE6C36"/>
              </a:buClr>
            </a:pPr>
            <a:r>
              <a:rPr lang="ru-RU" sz="2800" b="1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Вывод</a:t>
            </a:r>
            <a:r>
              <a:rPr lang="ru-RU" sz="2800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. </a:t>
            </a:r>
            <a:r>
              <a:rPr lang="ru-RU" sz="28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Музыкально-дидактические </a:t>
            </a:r>
            <a:r>
              <a:rPr lang="ru-RU" sz="2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игры, используемые в процессе пения, помогают научить детей петь выразительно. Музыкально-дидактические игры, направленные на развитие музыкального слуха ведут к чистоте интонации, выработке унисона и тембра, способствуют развитию вокальных навыков и певческих в целом. Также при систематическом использовании они могут параллельно служить для развитию фонематического слуха, математических представлений в области «Познание». Музыкально-дидактические игры и упражнения интересны и полезны для детей!</a:t>
            </a:r>
            <a:endParaRPr lang="ru-RU" sz="3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293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«Музыкально-дидактические игры для развития вокально-хоровых навыков у детей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вокально-певческих навыков у детей дошкольного возраста</dc:title>
  <dc:creator>ПУПСИК</dc:creator>
  <cp:lastModifiedBy>Солнышко</cp:lastModifiedBy>
  <cp:revision>16</cp:revision>
  <dcterms:created xsi:type="dcterms:W3CDTF">2016-01-24T05:00:16Z</dcterms:created>
  <dcterms:modified xsi:type="dcterms:W3CDTF">2019-01-24T12:03:55Z</dcterms:modified>
</cp:coreProperties>
</file>