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4" r:id="rId4"/>
    <p:sldId id="275" r:id="rId5"/>
    <p:sldId id="290" r:id="rId6"/>
    <p:sldId id="291" r:id="rId7"/>
    <p:sldId id="279" r:id="rId8"/>
    <p:sldId id="284" r:id="rId9"/>
    <p:sldId id="285" r:id="rId10"/>
    <p:sldId id="286" r:id="rId11"/>
    <p:sldId id="288" r:id="rId12"/>
    <p:sldId id="280" r:id="rId13"/>
    <p:sldId id="281" r:id="rId14"/>
    <p:sldId id="283" r:id="rId15"/>
    <p:sldId id="289" r:id="rId16"/>
    <p:sldId id="287" r:id="rId17"/>
    <p:sldId id="276" r:id="rId18"/>
    <p:sldId id="29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8" autoAdjust="0"/>
    <p:restoredTop sz="94660"/>
  </p:normalViewPr>
  <p:slideViewPr>
    <p:cSldViewPr>
      <p:cViewPr varScale="1">
        <p:scale>
          <a:sx n="73" d="100"/>
          <a:sy n="73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E88BC-14F4-4565-88D3-72C6669D6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EB908-E009-4468-BC22-22492307F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C456E-7EBD-4951-9135-521AF454D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54641-23D1-400D-870D-73C2D7E74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A9388-8B94-495E-A645-21BC8906F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7FEE7-7DBD-47CB-8E57-4D91C2A42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BFDD5-CDA7-4363-8081-08F50E33B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39102-CAB1-4843-9073-FCF892D0C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20B86-F825-4BFD-BBBA-DF0C79D86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C8336-8A30-4E7D-8583-5974609B2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33DE4-10F7-4325-826D-BBA95E509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6976CA4-4E02-4961-84A2-D26387919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9;&#1086;&#1083;&#1091;&#1096;&#1082;&#1072;%20&#1084;&#1091;&#1079;&#1099;&#1082;&#1072;\VA%20-%20&#1057;&#1082;&#1072;&#1079;&#1082;&#1080;%20&#1075;&#1091;&#1083;&#1103;&#1102;&#1090;%20&#1087;&#1086;%20&#1089;&#1074;&#1077;&#1090;&#1091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WordArt 5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7477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395288" y="2205038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 sz="2800" b="1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71480"/>
            <a:ext cx="8340745" cy="2554545"/>
          </a:xfrm>
          <a:prstGeom prst="rect">
            <a:avLst/>
          </a:prstGeom>
          <a:noFill/>
          <a:scene3d>
            <a:camera prst="perspectiveBelow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Праздник </a:t>
            </a:r>
          </a:p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по сказкам Ш.Перро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7" name="VA - Сказки гуляют по свет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01063" y="592931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Красная шап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42875"/>
            <a:ext cx="6643688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Мальчик с пальчик * - Страница 3 Перро Ш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196850"/>
            <a:ext cx="8310562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&quot;Кот в сапогах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85750"/>
            <a:ext cx="7786688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Новость &quot;Сказка Шарля Перро &quot;Спящая красавица&quot;&quot;, сообщество &quot;АrtGrant.cast.ru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68275"/>
            <a:ext cx="7715250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inderella / Золушка - Обои из мультфильмов, анимашки, блестяшки с героями мультов - Мультфильмы онлайн, обои и саундтреки из м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85738"/>
            <a:ext cx="8358187" cy="639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Мальчик с пальчик. Шарль Перро В гостях у сказ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85875"/>
            <a:ext cx="8523287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Перро Шарль. Синяя Борода (Весь текст) - ModernLib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14375"/>
            <a:ext cx="8801100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Золушка - купить, цена, описание - Шарль Перро Киев, Украина AudioBooks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925513"/>
            <a:ext cx="17145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" descr="КОЛОБ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928688"/>
            <a:ext cx="17097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Toy-world - магазин детских игрушек - Приключения Буратино, или Золотой ключик : АС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928688"/>
            <a:ext cx="174307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купить Дюймовочка - Книга для детей дошкольного возраста. Из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928688"/>
            <a:ext cx="16843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0" descr="Библус - Спящая красавица (Ш. Перро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4071938"/>
            <a:ext cx="1779588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2" descr="Сказочные иллюстрации - Последние добавления/Горшок каш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25" y="4000500"/>
            <a:ext cx="154305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4" descr="Toy-world - магазин детских игрушек - Мальчик-с-пальчик : Ма…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25" y="4000500"/>
            <a:ext cx="16224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6" descr="НовыЙ КнижныЙ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00" y="4000500"/>
            <a:ext cx="15001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4" descr="Сказка красная шапочка в картинках Красная Шапочк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29500" y="928688"/>
            <a:ext cx="15113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6" descr="Чубрик-Рикки - Перро Шарль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57625" y="4000500"/>
            <a:ext cx="1541463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Кроссворд.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30722" name="Рисунок 3" descr="http://planetadetstva.net/wp-content/uploads/2014/01/Literaturnaja-viktorina-po-proizvedenijam-SHarlja-Perr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143000"/>
            <a:ext cx="8501062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5 Июня 2014 - Персональный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00063"/>
            <a:ext cx="20843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писатели &quot; Страница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3929063"/>
            <a:ext cx="2643187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http://f10.ifotki.info/org/06907b25f895ed473155920951d892b72efb501104939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500063"/>
            <a:ext cx="22733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0" descr="Хрустальная туфелька! Модный бло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571500"/>
            <a:ext cx="29289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12" descr="Розыгрыш сразу 3 ключей к DOTA2 от Natus Vincere - Na`Vi Forum - Киберспортивный форум Natus Vince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486150"/>
            <a:ext cx="264318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_3d8aa_12edfa9a_XL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428625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http://animalvista.com/wp-content/uploads/2012/09/how-to-draw-mou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3429000"/>
            <a:ext cx="2786062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Армения,102 воинская база г.Гюмри в/ч 09321, 04436 - (продолжение-35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3500438"/>
            <a:ext cx="2571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" descr="Сборник HQ обоев в стиле микс Оформление/Обои Скачать бесплатно windows 7,музыку, филь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4071938"/>
            <a:ext cx="2714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Карета для Золушки - Труд7 Еженедельная газета о семье и жизни - Еженедельная газета Труд7 в Молдове политика новости события 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642938"/>
            <a:ext cx="2928938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Фанта Гиро,итальянская сказк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500438"/>
            <a:ext cx="223202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http://gremi.ru/images/gremi-catalog-190x260_5/item/2020323531454F46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330200"/>
            <a:ext cx="257175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Бутерброды &quot;Ёжики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4143375"/>
            <a:ext cx="2643188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7" descr="B картинки Записи в рубрике картинки /b. - 27 April 2013 - Blog - Prodai-ku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5675" y="285750"/>
            <a:ext cx="4775200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7" descr="Фигурный плакат &quot;Золушка&quot; Сфера для девочки - купить в интер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7263" y="214313"/>
            <a:ext cx="4487862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Сказка Кот в сапогах - Сказка Шарля Перро - Сказки Перро - Сказки Перо скачать бесплатно или читать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357188"/>
            <a:ext cx="505301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Телеканал &quot;Культура&quot;. Ослиная шкура (Франция, 199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8453437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Как нарисовать рисунок к сказке золушка Учитесь рисов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143875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</Words>
  <Application>Microsoft Office PowerPoint</Application>
  <PresentationFormat>Экран (4:3)</PresentationFormat>
  <Paragraphs>1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Кроссворд.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Laptop</cp:lastModifiedBy>
  <cp:revision>72</cp:revision>
  <dcterms:created xsi:type="dcterms:W3CDTF">2006-03-23T00:44:40Z</dcterms:created>
  <dcterms:modified xsi:type="dcterms:W3CDTF">2019-12-14T09:31:39Z</dcterms:modified>
</cp:coreProperties>
</file>