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79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4882A-2B54-4FA4-84E1-7C722EB13ACD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136D0-F2DD-4230-9B65-16566E52A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0805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4882A-2B54-4FA4-84E1-7C722EB13ACD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136D0-F2DD-4230-9B65-16566E52A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6398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4882A-2B54-4FA4-84E1-7C722EB13ACD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136D0-F2DD-4230-9B65-16566E52A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086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4882A-2B54-4FA4-84E1-7C722EB13ACD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136D0-F2DD-4230-9B65-16566E52A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176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4882A-2B54-4FA4-84E1-7C722EB13ACD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136D0-F2DD-4230-9B65-16566E52A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4828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4882A-2B54-4FA4-84E1-7C722EB13ACD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136D0-F2DD-4230-9B65-16566E52A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3221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4882A-2B54-4FA4-84E1-7C722EB13ACD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136D0-F2DD-4230-9B65-16566E52A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3431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4882A-2B54-4FA4-84E1-7C722EB13ACD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136D0-F2DD-4230-9B65-16566E52A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361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4882A-2B54-4FA4-84E1-7C722EB13ACD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136D0-F2DD-4230-9B65-16566E52A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8723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4882A-2B54-4FA4-84E1-7C722EB13ACD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136D0-F2DD-4230-9B65-16566E52A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46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4882A-2B54-4FA4-84E1-7C722EB13ACD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136D0-F2DD-4230-9B65-16566E52A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469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04882A-2B54-4FA4-84E1-7C722EB13ACD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C136D0-F2DD-4230-9B65-16566E52A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546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HP\Desktop\0001-001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2742"/>
            <a:ext cx="9143999" cy="7040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67744" y="764704"/>
            <a:ext cx="4968552" cy="1452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Подарок </a:t>
            </a:r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для </a:t>
            </a:r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папы</a:t>
            </a:r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(</a:t>
            </a:r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старшая групп</a:t>
            </a:r>
            <a:r>
              <a:rPr lang="ru-RU" sz="3600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а)</a:t>
            </a:r>
            <a:endParaRPr lang="ru-RU" sz="3600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10800000" flipV="1">
            <a:off x="4847122" y="5810295"/>
            <a:ext cx="3672408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Воспитатель: Осипова Г. В.</a:t>
            </a:r>
            <a:endParaRPr lang="ru-RU" sz="900" dirty="0">
              <a:ea typeface="Calibri"/>
              <a:cs typeface="Times New Roman"/>
            </a:endParaRPr>
          </a:p>
        </p:txBody>
      </p:sp>
      <p:pic>
        <p:nvPicPr>
          <p:cNvPr id="1026" name="Picture 2" descr="C:\Users\HP\Downloads\moryachk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544" y="2564904"/>
            <a:ext cx="2984782" cy="2984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0066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HP\Desktop\0001-001-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" y="0"/>
            <a:ext cx="9149973" cy="6685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43608" y="764704"/>
            <a:ext cx="7344816" cy="1295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Подарок, сделанный  своими руками, ценится вдвойне. Клей, ножницы, бумага — все, что необходимо для изготовления оригинальной открытки  к празднику 23 Февраля. </a:t>
            </a:r>
            <a:br>
              <a:rPr lang="ru-RU" dirty="0">
                <a:latin typeface="Times New Roman"/>
                <a:ea typeface="Calibri"/>
                <a:cs typeface="Times New Roman"/>
              </a:rPr>
            </a:br>
            <a:endParaRPr lang="ru-RU" sz="1400" dirty="0">
              <a:ea typeface="Calibri"/>
              <a:cs typeface="Times New Roman"/>
            </a:endParaRPr>
          </a:p>
        </p:txBody>
      </p:sp>
      <p:pic>
        <p:nvPicPr>
          <p:cNvPr id="1027" name="Picture 3" descr="C:\Users\HP\Desktop\IMG_20190220_1002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6317" y="2065786"/>
            <a:ext cx="5532107" cy="414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9173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HP\Desktop\0001-001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692696"/>
            <a:ext cx="7920880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Во время выполнения подарка были закреплены умения детей  вырезать круг из квадрата, овал из прямоугольника,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а  так же разрезание 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квадрата на два треугольника по диагонали.</a:t>
            </a:r>
            <a:endParaRPr lang="ru-RU" sz="1400" dirty="0">
              <a:ea typeface="Calibri"/>
              <a:cs typeface="Times New Roman"/>
            </a:endParaRPr>
          </a:p>
        </p:txBody>
      </p:sp>
      <p:pic>
        <p:nvPicPr>
          <p:cNvPr id="1027" name="Picture 3" descr="C:\Users\HP\Desktop\IMG_20190220_1002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358" y="1988840"/>
            <a:ext cx="5472608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4801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HP\Desktop\0001-001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548680"/>
            <a:ext cx="8280920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Работа была сложная, но ребята очень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старались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- это подарок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для любимых пап.</a:t>
            </a:r>
            <a:endParaRPr lang="ru-RU" sz="1400" dirty="0">
              <a:ea typeface="Calibri"/>
              <a:cs typeface="Times New Roman"/>
            </a:endParaRPr>
          </a:p>
        </p:txBody>
      </p:sp>
      <p:pic>
        <p:nvPicPr>
          <p:cNvPr id="1027" name="Picture 3" descr="C:\Users\HP\Desktop\IMG_20190220_1006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253" y="1268760"/>
            <a:ext cx="6048672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6506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P\Desktop\0001-001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80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71600" y="476672"/>
            <a:ext cx="7056784" cy="390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              Вот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такие симпатичные морячки у нас получились!</a:t>
            </a:r>
            <a:endParaRPr lang="ru-RU" sz="1400" dirty="0">
              <a:ea typeface="Calibri"/>
              <a:cs typeface="Times New Roman"/>
            </a:endParaRPr>
          </a:p>
        </p:txBody>
      </p:sp>
      <p:pic>
        <p:nvPicPr>
          <p:cNvPr id="2051" name="Picture 3" descr="C:\Users\HP\Desktop\IMG_20190221_0912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052736"/>
            <a:ext cx="6012160" cy="45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1302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HP\Desktop\0001-001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387424"/>
            <a:ext cx="9340928" cy="728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19672" y="548680"/>
            <a:ext cx="684076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000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СПАСИБО </a:t>
            </a:r>
            <a:r>
              <a:rPr lang="ru-RU" sz="40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ЗА ВНИМАНИЕ!</a:t>
            </a:r>
            <a:endParaRPr lang="ru-RU" sz="4000" dirty="0">
              <a:ea typeface="Calibri"/>
              <a:cs typeface="Times New Roman"/>
            </a:endParaRPr>
          </a:p>
        </p:txBody>
      </p:sp>
      <p:pic>
        <p:nvPicPr>
          <p:cNvPr id="3076" name="Picture 4" descr="C:\Users\HP\Downloads\14191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402" y="1916832"/>
            <a:ext cx="3678262" cy="3550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39867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74</Words>
  <Application>Microsoft Office PowerPoint</Application>
  <PresentationFormat>Экран (4:3)</PresentationFormat>
  <Paragraphs>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HP</cp:lastModifiedBy>
  <cp:revision>24</cp:revision>
  <dcterms:created xsi:type="dcterms:W3CDTF">2019-02-26T19:11:08Z</dcterms:created>
  <dcterms:modified xsi:type="dcterms:W3CDTF">2019-02-26T20:10:55Z</dcterms:modified>
</cp:coreProperties>
</file>