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EFC24-E8B4-41E0-BD48-2F6C037AE534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27D20-ED33-40CB-A86B-B18956DAF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2426-7AE4-4D28-885A-86F06A1C904B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951C5-EDA6-4241-9442-07D94213F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26D8E58-8222-4BD7-8916-0089D26D3779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AF417D-DC3D-46AC-BC62-D37AF146F8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67769-F473-43D9-B738-5FCE5AC6922D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B5EE0-A291-46B8-9CA8-3BFA33E77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95FEF-B0AB-4BAD-A9A4-C2BC53D85300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A8538-46A8-428B-9043-E71AC3E36C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4F76B-36B9-4F94-AF6D-AD163A5F128A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B8782-5F03-4C88-B55B-D940D47FB9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BB56BA-93B8-462F-8B2C-44C21BD54F49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90D08-C5A5-4138-9479-DCBA99B6CE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8100E-98AD-4739-837D-70715FDC12E3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7BF01-CC32-4567-B6DF-7883DA30BA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522BB-0543-469B-AA59-4A836E055EF0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6B605-5E87-4938-AFF2-4D6F692611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F9918E-E094-4372-9D22-B997E6E8E2BA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DDB8A-FBC6-4229-A7CE-6B5FEBAFD1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B1678-A6CB-4FA3-81B3-60474E7FD6CC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C17C4-5960-4A6F-A7B6-22555A9E5B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5074A-83CF-4DF2-A42F-68F495750146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3540-72C1-4F5A-8B36-5B8C9419D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A5B17A-7FC9-4EA6-A260-13078D10620A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A9101-FAC2-4BC2-9EBC-E2FF487ECB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DD125D-ED7D-43F9-829C-77C9F346CB8C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E36FF-0499-4036-B7EF-0F64581876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40EAF-D9DE-4D04-BAF0-A426C0A29258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A06E1-B547-4042-A7DE-6FA351D4D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84F4-D282-450B-8210-350AA08DAB02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D82EE-D314-4C2D-9774-32A36F67B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19403-DC4C-4F1B-92CF-018457613ECF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1656-7E0C-4A28-BEA8-2CC8B75E9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FD5BD-40F9-4B99-82E0-D9378A4657EF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0AC4C-CF7A-476C-8027-3A58C3500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EB30-EDCB-436C-8E98-7AFB2E5DBACE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79A1B-4684-435F-BE26-4B71E5F7E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785A0-A8F5-4E68-9DC6-2B54B2E486CD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645F6-A9F5-4AFE-8946-D37AC9F214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5773-7F65-4C12-844E-8D55AD563BEA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BEF3F-DDCE-4511-AEC6-C8FE6F76B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CAEB2C-A515-4338-9DFB-1DCC696D9954}" type="datetimeFigureOut">
              <a:rPr lang="ru-RU"/>
              <a:pPr>
                <a:defRPr/>
              </a:pPr>
              <a:t>14.12.2019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AA581-AD3E-496B-9FDB-A0DC56FAA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12B78F4-EC84-4A8B-A4B6-6868ECA13666}" type="datetimeFigureOut">
              <a:rPr lang="ru-RU"/>
              <a:pPr/>
              <a:t>14.12.2019</a:t>
            </a:fld>
            <a:endParaRPr lang="ru-R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2F8B5F0-D561-4C3F-B181-EA5A632F8DF1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500042"/>
            <a:ext cx="757242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СКАЖИ НАОБОРОТ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Рисунок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1916113"/>
            <a:ext cx="4000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389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798470" y="1773242"/>
            <a:ext cx="3214711" cy="381158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E:\DCIM\101NCD90\IMG_389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5819783" y="2038341"/>
            <a:ext cx="2947995" cy="301466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389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24" y="2143116"/>
            <a:ext cx="3071834" cy="35004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Содержимое 3" descr="IMG_389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2214554"/>
            <a:ext cx="2817832" cy="327232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389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2285992"/>
            <a:ext cx="3571900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3" descr="IMG_389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86314" y="2285992"/>
            <a:ext cx="3598689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389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 rot="5400000">
            <a:off x="357157" y="2857496"/>
            <a:ext cx="3571901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3" descr="IMG_389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 rot="5400000">
            <a:off x="5072065" y="2428869"/>
            <a:ext cx="3143275" cy="31432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_39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10" y="1805092"/>
            <a:ext cx="3357586" cy="37670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Содержимое 3" descr="IMG_390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143504" y="1928802"/>
            <a:ext cx="3243284" cy="374225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785794"/>
            <a:ext cx="7643866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Минус – плюс,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Огонь – вода,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Дерзкий – осторожный,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Все антонимы всегда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Противоположны.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9755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Слова – неприятели спорят весь день.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 скажет: «Солнце!»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Другой скажет: «Тень!»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 скажет : «Близко!»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Другой: «Далеко!»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 скажет: «Низко!»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Другой: «Высоко!»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ротивоплож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AFC67"/>
              </a:clrFrom>
              <a:clrTo>
                <a:srgbClr val="9AFC6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571612"/>
            <a:ext cx="3670302" cy="408306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противоплож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81"/>
              </a:clrFrom>
              <a:clrTo>
                <a:srgbClr val="FFFF8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643050"/>
            <a:ext cx="3027360" cy="40719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214423"/>
            <a:ext cx="321471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Я антоним к слову лето,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 шубу снежную одета.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Хоть люблю мороз сама,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Потому что я 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4071942"/>
            <a:ext cx="3286148" cy="244682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Я антоним к слову смех,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Не от радости, утех –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Я бываю по неволе,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 печали и от боли,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От обиды, неудач.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Догадались? Это …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6" name="Picture 9" descr="Картинка 52 из 90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642918"/>
            <a:ext cx="3245864" cy="242889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3071810"/>
            <a:ext cx="3200400" cy="33337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785926"/>
            <a:ext cx="2928958" cy="3286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00694" y="1785926"/>
            <a:ext cx="2714644" cy="328614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785926"/>
            <a:ext cx="3071834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1785926"/>
            <a:ext cx="2928958" cy="300039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928802"/>
            <a:ext cx="3071834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72132" y="1928802"/>
            <a:ext cx="2857520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:\DCIM\101NCD90\IMG_388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071678"/>
            <a:ext cx="3343275" cy="31337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E:\DCIM\101NCD90\IMG_388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2071678"/>
            <a:ext cx="2928958" cy="29908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389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14348" y="2000240"/>
            <a:ext cx="2571768" cy="342902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E:\DCIM\101NCD90\IMG_389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500306"/>
            <a:ext cx="3143272" cy="2862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0</Words>
  <Application>Microsoft Office PowerPoint</Application>
  <PresentationFormat>Экран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15</vt:i4>
      </vt:variant>
    </vt:vector>
  </HeadingPairs>
  <TitlesOfParts>
    <vt:vector size="31" baseType="lpstr">
      <vt:lpstr>Calibri</vt:lpstr>
      <vt:lpstr>Arial</vt:lpstr>
      <vt:lpstr>Tahoma</vt:lpstr>
      <vt:lpstr>Wingdings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Текстура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Laptop</cp:lastModifiedBy>
  <cp:revision>14</cp:revision>
  <dcterms:created xsi:type="dcterms:W3CDTF">2011-12-20T07:41:22Z</dcterms:created>
  <dcterms:modified xsi:type="dcterms:W3CDTF">2019-12-14T09:33:40Z</dcterms:modified>
</cp:coreProperties>
</file>