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D9F-32FA-406A-9993-85557B3FE5B1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50E0-1FA7-47CE-8222-DCAE2984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home\Desktop\891089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000108"/>
            <a:ext cx="70009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№14 «Солнышко» города Алушты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82283" y="5460326"/>
            <a:ext cx="5318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ОСИПОВА Г.В.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00166" y="3000372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Строим  и  развиваемся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-9526" y="-20638"/>
            <a:ext cx="9153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C:\Users\home\Desktop\891089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35809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85852" y="1000108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Строительная игра-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деятельность  дошкольников, содержанием которой является отражение окружающей жизни в разных постройках и связанных с ними действий. Дети 3 лет  играя строят башенки, мостики, заборчики, домики, гаражи для машин. Игры с кубиками способствуют развитию мышления, обогащению речи, развитию двигательной активности и координации движений малышей; а также развитию мелких мышц руки, глазомера.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C:\Users\home\Desktop\IMG_20190809_103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78" y="2071678"/>
            <a:ext cx="734957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28662" y="2571744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с удовольствием  играют в игру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 на кубик-башенка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процессе игры они создают вертикальную постройку, кубики стараются ставить ровно, чтобы не упали, а затем с удовольствием обыгрывают то, что построили.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7" name="Picture 7" descr="C:\Users\home\Desktop\891089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34" cy="735809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71538" y="1071546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с удовольствием  играют в игру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 на кубик-башенка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процессе игры они создают вертикальную постройку, кубики стараются ставить ровно, чтобы не упали, а затем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12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радостью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обыгрывают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построили.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0" name="Picture 10" descr="C:\Users\home\Desktop\IMG_20190809_104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728667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home\Desktop\891089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1000108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Любимые игры мальчиков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машинами. Машине нужен гараж.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Дружные строители принялись за дело.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9" descr="C:\Users\home\Desktop\IMG_20190809_103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4071966" cy="391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вот с огромной скоростью строится сказочный замок.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home\Desktop\891089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674714" cy="7143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071546"/>
            <a:ext cx="6643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А вот с огромной скоростью строится сказочный замок.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Users\home\Desktop\IMG_20190806_102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09738"/>
            <a:ext cx="4572032" cy="3810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строительных умений одна из важнейших задач педагогов. Дети 3 лет  охотно играют со строительным материалом, результаты построек доставляют им много радости.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Строительные игры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формирование пространственного мышления, которое способствует более результативному умственному, сенсорному, нравственному, трудовому, творческому и эстетическому развитию детей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Строим  и  развиваемся!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home\Desktop\891089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142900"/>
            <a:ext cx="9715536" cy="72152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85794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строительных умений одна из важнейших задач педагогов. Дети 3 лет  охотно играют со строительным материалом, результаты построек доставляют им много радости.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Строительные игры направлены на формирование пространственного мышления, которое способствует более результативному умственному, сенсорному, нравственному, трудовому, творческому и эстетическому развитию детей. 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Строим  и  развиваемся!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home\Desktop\IMG_20190716_11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14488"/>
            <a:ext cx="371477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Users\home\Desktop\891089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501190" cy="7000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714620"/>
            <a:ext cx="6786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А вот с огромной скоростью строится сказочный замок.</vt:lpstr>
      <vt:lpstr>Формирование строительных умений одна из важнейших задач педагогов. Дети 3 лет  охотно играют со строительным материалом, результаты построек доставляют им много радости.   Строительные игры направлены на формирование пространственного мышления, которое способствует более результативному умственному, сенсорному, нравственному, трудовому, творческому и эстетическому развитию детей.  «Строим  и  развиваемся!»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30</cp:revision>
  <dcterms:created xsi:type="dcterms:W3CDTF">2019-08-12T18:32:19Z</dcterms:created>
  <dcterms:modified xsi:type="dcterms:W3CDTF">2019-08-12T20:31:43Z</dcterms:modified>
</cp:coreProperties>
</file>